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C291A261-7DA7-4DB1-A5B2-0B941BF87753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Avoir</a:t>
            </a:r>
            <a:r>
              <a:rPr lang="en-US" dirty="0" smtClean="0"/>
              <a:t> et </a:t>
            </a:r>
            <a:r>
              <a:rPr lang="en-US" dirty="0" err="1" smtClean="0"/>
              <a:t>être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On </a:t>
            </a:r>
            <a:r>
              <a:rPr lang="en-US" dirty="0" err="1" smtClean="0"/>
              <a:t>va</a:t>
            </a:r>
            <a:r>
              <a:rPr lang="en-US" dirty="0" smtClean="0"/>
              <a:t> les </a:t>
            </a:r>
            <a:r>
              <a:rPr lang="en-US" dirty="0" err="1" smtClean="0"/>
              <a:t>conquerir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526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Conjuguez</a:t>
            </a:r>
            <a:r>
              <a:rPr lang="en-US" dirty="0" smtClean="0"/>
              <a:t>!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82612906"/>
              </p:ext>
            </p:extLst>
          </p:nvPr>
        </p:nvGraphicFramePr>
        <p:xfrm>
          <a:off x="4876800" y="1981200"/>
          <a:ext cx="41148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AVOIR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have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J’ai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baseline="0" dirty="0" smtClean="0"/>
                        <a:t> as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 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dirty="0" err="1" smtClean="0"/>
                        <a:t>avons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avez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93730075"/>
              </p:ext>
            </p:extLst>
          </p:nvPr>
        </p:nvGraphicFramePr>
        <p:xfrm>
          <a:off x="228600" y="1981200"/>
          <a:ext cx="44958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7900"/>
                <a:gridCol w="2247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ÊTRE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be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 </a:t>
                      </a:r>
                      <a:r>
                        <a:rPr lang="en-US" dirty="0" err="1" smtClean="0"/>
                        <a:t>suis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 </a:t>
                      </a:r>
                      <a:r>
                        <a:rPr lang="en-US" dirty="0" err="1" smtClean="0"/>
                        <a:t>est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dirty="0" err="1" smtClean="0"/>
                        <a:t>sommes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êtes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sont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020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j’utilise</a:t>
            </a:r>
            <a:r>
              <a:rPr lang="en-US" dirty="0" smtClean="0"/>
              <a:t> </a:t>
            </a:r>
            <a:r>
              <a:rPr lang="en-US" dirty="0" err="1" smtClean="0"/>
              <a:t>être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you’re describing a state of being, use </a:t>
            </a:r>
            <a:r>
              <a:rPr lang="en-US" dirty="0" err="1" smtClean="0"/>
              <a:t>être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fatiguée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Nous </a:t>
            </a:r>
            <a:r>
              <a:rPr lang="en-US" dirty="0" err="1" smtClean="0"/>
              <a:t>sommes</a:t>
            </a:r>
            <a:r>
              <a:rPr lang="en-US" dirty="0" smtClean="0"/>
              <a:t> </a:t>
            </a:r>
            <a:r>
              <a:rPr lang="en-US" dirty="0" err="1" smtClean="0"/>
              <a:t>canadiens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you’re describing a person, use </a:t>
            </a:r>
            <a:r>
              <a:rPr lang="en-US" dirty="0" err="1" smtClean="0"/>
              <a:t>être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grands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65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Expressions avec </a:t>
            </a:r>
            <a:r>
              <a:rPr lang="en-US" dirty="0" err="1" smtClean="0"/>
              <a:t>être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b="1" dirty="0" smtClean="0"/>
              <a:t> </a:t>
            </a:r>
            <a:r>
              <a:rPr lang="en-US" b="1" dirty="0" err="1" smtClean="0"/>
              <a:t>Tu</a:t>
            </a:r>
            <a:r>
              <a:rPr lang="en-US" b="1" dirty="0" smtClean="0"/>
              <a:t>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d’accord</a:t>
            </a:r>
            <a:r>
              <a:rPr lang="en-US" b="1" dirty="0" smtClean="0"/>
              <a:t> avec </a:t>
            </a:r>
            <a:r>
              <a:rPr lang="en-US" b="1" dirty="0" err="1" smtClean="0"/>
              <a:t>moi</a:t>
            </a:r>
            <a:r>
              <a:rPr lang="en-US" b="1" dirty="0" smtClean="0"/>
              <a:t>?</a:t>
            </a:r>
          </a:p>
          <a:p>
            <a:pPr lvl="1"/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d’accord</a:t>
            </a:r>
            <a:r>
              <a:rPr lang="en-US" dirty="0"/>
              <a:t> avec = to agree with</a:t>
            </a: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b="1" dirty="0" smtClean="0"/>
              <a:t> </a:t>
            </a:r>
            <a:r>
              <a:rPr lang="en-US" b="1" dirty="0" err="1" smtClean="0"/>
              <a:t>Vous</a:t>
            </a:r>
            <a:r>
              <a:rPr lang="en-US" b="1" dirty="0" smtClean="0"/>
              <a:t> </a:t>
            </a:r>
            <a:r>
              <a:rPr lang="en-US" b="1" dirty="0" err="1" smtClean="0"/>
              <a:t>êtes</a:t>
            </a:r>
            <a:r>
              <a:rPr lang="en-US" b="1" dirty="0" smtClean="0"/>
              <a:t> en train de </a:t>
            </a:r>
            <a:r>
              <a:rPr lang="en-US" b="1" dirty="0" err="1" smtClean="0"/>
              <a:t>faires</a:t>
            </a:r>
            <a:r>
              <a:rPr lang="en-US" b="1" dirty="0" smtClean="0"/>
              <a:t> </a:t>
            </a:r>
            <a:r>
              <a:rPr lang="en-US" b="1" dirty="0" err="1" smtClean="0"/>
              <a:t>vos</a:t>
            </a:r>
            <a:r>
              <a:rPr lang="en-US" b="1" dirty="0" smtClean="0"/>
              <a:t> devoirs.</a:t>
            </a:r>
          </a:p>
          <a:p>
            <a:pPr lvl="1"/>
            <a:r>
              <a:rPr lang="en-US" dirty="0" err="1"/>
              <a:t>Être</a:t>
            </a:r>
            <a:r>
              <a:rPr lang="en-US" dirty="0"/>
              <a:t> en train de + INFINITIF = to be </a:t>
            </a:r>
            <a:r>
              <a:rPr lang="en-US" dirty="0" smtClean="0"/>
              <a:t>busy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Gill </a:t>
            </a:r>
            <a:r>
              <a:rPr lang="en-US" b="1" dirty="0" err="1" smtClean="0"/>
              <a:t>est</a:t>
            </a:r>
            <a:r>
              <a:rPr lang="en-US" b="1" dirty="0" smtClean="0"/>
              <a:t> à </a:t>
            </a:r>
            <a:r>
              <a:rPr lang="en-US" b="1" dirty="0" err="1" smtClean="0"/>
              <a:t>l’heure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Être</a:t>
            </a:r>
            <a:r>
              <a:rPr lang="en-US" dirty="0" smtClean="0"/>
              <a:t> à </a:t>
            </a:r>
            <a:r>
              <a:rPr lang="en-US" dirty="0" err="1" smtClean="0"/>
              <a:t>l’heure</a:t>
            </a:r>
            <a:r>
              <a:rPr lang="en-US" dirty="0" smtClean="0"/>
              <a:t> = to be on time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Mme. </a:t>
            </a:r>
            <a:r>
              <a:rPr lang="en-US" b="1" dirty="0" err="1" smtClean="0"/>
              <a:t>Biega</a:t>
            </a:r>
            <a:r>
              <a:rPr lang="en-US" b="1" dirty="0" smtClean="0"/>
              <a:t> </a:t>
            </a:r>
            <a:r>
              <a:rPr lang="en-US" b="1" dirty="0" err="1" smtClean="0"/>
              <a:t>est</a:t>
            </a:r>
            <a:r>
              <a:rPr lang="en-US" b="1" dirty="0" smtClean="0"/>
              <a:t> en </a:t>
            </a:r>
            <a:r>
              <a:rPr lang="en-US" b="1" dirty="0" err="1" smtClean="0"/>
              <a:t>avance</a:t>
            </a:r>
            <a:r>
              <a:rPr lang="en-US" b="1" dirty="0" smtClean="0"/>
              <a:t>.</a:t>
            </a:r>
          </a:p>
          <a:p>
            <a:pPr lvl="1"/>
            <a:r>
              <a:rPr lang="en-US" dirty="0" err="1" smtClean="0"/>
              <a:t>Être</a:t>
            </a:r>
            <a:r>
              <a:rPr lang="en-US" dirty="0" smtClean="0"/>
              <a:t> en </a:t>
            </a:r>
            <a:r>
              <a:rPr lang="en-US" dirty="0" err="1" smtClean="0"/>
              <a:t>avance</a:t>
            </a:r>
            <a:r>
              <a:rPr lang="en-US" dirty="0" smtClean="0"/>
              <a:t> = to be early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Dawson </a:t>
            </a:r>
            <a:r>
              <a:rPr lang="en-US" b="1" dirty="0" err="1" smtClean="0"/>
              <a:t>est</a:t>
            </a:r>
            <a:r>
              <a:rPr lang="en-US" b="1" dirty="0" smtClean="0"/>
              <a:t> en retard.</a:t>
            </a:r>
          </a:p>
          <a:p>
            <a:pPr lvl="1"/>
            <a:r>
              <a:rPr lang="en-US" dirty="0" err="1" smtClean="0"/>
              <a:t>Être</a:t>
            </a:r>
            <a:r>
              <a:rPr lang="en-US" dirty="0" smtClean="0"/>
              <a:t> en retard = to be 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61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Expressions avec </a:t>
            </a:r>
            <a:r>
              <a:rPr lang="en-US" dirty="0" err="1" smtClean="0"/>
              <a:t>avoir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441039"/>
          </a:xfrm>
        </p:spPr>
        <p:txBody>
          <a:bodyPr>
            <a:normAutofit fontScale="92500" lnSpcReduction="20000"/>
          </a:bodyPr>
          <a:lstStyle/>
          <a:p>
            <a:pPr>
              <a:buFont typeface="+mj-lt"/>
              <a:buAutoNum type="arabicPeriod"/>
            </a:pPr>
            <a:r>
              <a:rPr lang="fr-CA" b="1" dirty="0" smtClean="0"/>
              <a:t>Il a quatorze ans.</a:t>
            </a:r>
          </a:p>
          <a:p>
            <a:pPr lvl="1"/>
            <a:r>
              <a:rPr lang="fr-CA" dirty="0" smtClean="0"/>
              <a:t>Avoir # ans = to </a:t>
            </a:r>
            <a:r>
              <a:rPr lang="fr-CA" dirty="0" err="1" smtClean="0"/>
              <a:t>be</a:t>
            </a:r>
            <a:r>
              <a:rPr lang="fr-CA" dirty="0" smtClean="0"/>
              <a:t> # </a:t>
            </a:r>
            <a:r>
              <a:rPr lang="fr-CA" dirty="0" err="1" smtClean="0"/>
              <a:t>years</a:t>
            </a:r>
            <a:r>
              <a:rPr lang="fr-CA" dirty="0" smtClean="0"/>
              <a:t> </a:t>
            </a:r>
            <a:r>
              <a:rPr lang="fr-CA" dirty="0" err="1" smtClean="0"/>
              <a:t>old</a:t>
            </a:r>
            <a:endParaRPr lang="fr-CA" dirty="0" smtClean="0"/>
          </a:p>
          <a:p>
            <a:pPr>
              <a:buFont typeface="+mj-lt"/>
              <a:buAutoNum type="arabicPeriod"/>
            </a:pPr>
            <a:r>
              <a:rPr lang="fr-CA" b="1" dirty="0" smtClean="0"/>
              <a:t>La température est trente degrés. Vous avez chaud?/ C’est l’hiver. Nous avons froid.</a:t>
            </a:r>
          </a:p>
          <a:p>
            <a:pPr lvl="1"/>
            <a:r>
              <a:rPr lang="fr-CA" dirty="0" smtClean="0"/>
              <a:t>Avoir chaud/froid = to </a:t>
            </a:r>
            <a:r>
              <a:rPr lang="fr-CA" dirty="0" err="1" smtClean="0"/>
              <a:t>be</a:t>
            </a:r>
            <a:r>
              <a:rPr lang="fr-CA" dirty="0" smtClean="0"/>
              <a:t> hot/cold</a:t>
            </a:r>
          </a:p>
          <a:p>
            <a:pPr>
              <a:buFont typeface="+mj-lt"/>
              <a:buAutoNum type="arabicPeriod"/>
            </a:pPr>
            <a:r>
              <a:rPr lang="fr-CA" b="1" dirty="0" smtClean="0"/>
              <a:t>À 11h 30, j’ai faim./Mme., </a:t>
            </a:r>
            <a:r>
              <a:rPr lang="fr-CA" b="1" dirty="0" err="1" smtClean="0"/>
              <a:t>puis-j’aller</a:t>
            </a:r>
            <a:r>
              <a:rPr lang="fr-CA" b="1" dirty="0" smtClean="0"/>
              <a:t> boire de l’eau? J’ai soif.</a:t>
            </a:r>
          </a:p>
          <a:p>
            <a:pPr lvl="1"/>
            <a:r>
              <a:rPr lang="fr-CA" dirty="0" smtClean="0"/>
              <a:t>Avoir faim/soif = to </a:t>
            </a:r>
            <a:r>
              <a:rPr lang="fr-CA" dirty="0" err="1" smtClean="0"/>
              <a:t>be</a:t>
            </a:r>
            <a:r>
              <a:rPr lang="fr-CA" dirty="0" smtClean="0"/>
              <a:t> </a:t>
            </a:r>
            <a:r>
              <a:rPr lang="fr-CA" dirty="0" err="1" smtClean="0"/>
              <a:t>hungry</a:t>
            </a:r>
            <a:r>
              <a:rPr lang="fr-CA" dirty="0" smtClean="0"/>
              <a:t>/</a:t>
            </a:r>
            <a:r>
              <a:rPr lang="fr-CA" dirty="0" err="1" smtClean="0"/>
              <a:t>thirsty</a:t>
            </a:r>
            <a:endParaRPr lang="fr-CA" dirty="0" smtClean="0"/>
          </a:p>
          <a:p>
            <a:pPr>
              <a:buFont typeface="+mj-lt"/>
              <a:buAutoNum type="arabicPeriod"/>
            </a:pPr>
            <a:r>
              <a:rPr lang="fr-CA" b="1" dirty="0" smtClean="0"/>
              <a:t>J’ai peur des films d’horreur.</a:t>
            </a:r>
          </a:p>
          <a:p>
            <a:pPr lvl="1"/>
            <a:r>
              <a:rPr lang="fr-CA" dirty="0" smtClean="0"/>
              <a:t>Avoir peur = to </a:t>
            </a:r>
            <a:r>
              <a:rPr lang="fr-CA" dirty="0" err="1" smtClean="0"/>
              <a:t>be</a:t>
            </a:r>
            <a:r>
              <a:rPr lang="fr-CA" dirty="0" smtClean="0"/>
              <a:t> </a:t>
            </a:r>
            <a:r>
              <a:rPr lang="fr-CA" dirty="0" err="1" smtClean="0"/>
              <a:t>scared</a:t>
            </a:r>
            <a:endParaRPr lang="fr-CA" dirty="0" smtClean="0"/>
          </a:p>
          <a:p>
            <a:pPr>
              <a:buFont typeface="+mj-lt"/>
              <a:buAutoNum type="arabicPeriod"/>
            </a:pPr>
            <a:r>
              <a:rPr lang="fr-CA" b="1" dirty="0" smtClean="0"/>
              <a:t>Elle a raison./Il a tort.</a:t>
            </a:r>
          </a:p>
          <a:p>
            <a:pPr lvl="1"/>
            <a:r>
              <a:rPr lang="fr-CA" dirty="0" smtClean="0"/>
              <a:t>Avoir raison/tort = to </a:t>
            </a:r>
            <a:r>
              <a:rPr lang="fr-CA" dirty="0" err="1" smtClean="0"/>
              <a:t>be</a:t>
            </a:r>
            <a:r>
              <a:rPr lang="fr-CA" dirty="0" smtClean="0"/>
              <a:t> right/</a:t>
            </a:r>
            <a:r>
              <a:rPr lang="fr-CA" dirty="0" err="1" smtClean="0"/>
              <a:t>wrong</a:t>
            </a:r>
            <a:endParaRPr lang="fr-CA" dirty="0" smtClean="0"/>
          </a:p>
          <a:p>
            <a:pPr>
              <a:buFont typeface="+mj-lt"/>
              <a:buAutoNum type="arabicPeriod"/>
            </a:pPr>
            <a:r>
              <a:rPr lang="fr-CA" b="1" dirty="0" smtClean="0"/>
              <a:t>Nous avons sommeil les lundis.</a:t>
            </a:r>
          </a:p>
          <a:p>
            <a:pPr lvl="1"/>
            <a:r>
              <a:rPr lang="fr-CA" dirty="0" smtClean="0"/>
              <a:t>Avoir sommeil = to </a:t>
            </a:r>
            <a:r>
              <a:rPr lang="fr-CA" dirty="0" err="1" smtClean="0"/>
              <a:t>be</a:t>
            </a:r>
            <a:r>
              <a:rPr lang="fr-CA" dirty="0" smtClean="0"/>
              <a:t> </a:t>
            </a:r>
            <a:r>
              <a:rPr lang="fr-CA" dirty="0" err="1" smtClean="0"/>
              <a:t>sleepy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4241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**</a:t>
            </a:r>
            <a:r>
              <a:rPr lang="en-US" dirty="0" err="1" smtClean="0"/>
              <a:t>N’oubliez</a:t>
            </a:r>
            <a:r>
              <a:rPr lang="en-US" dirty="0" smtClean="0"/>
              <a:t> pas**</a:t>
            </a:r>
          </a:p>
          <a:p>
            <a:pPr lvl="1"/>
            <a:r>
              <a:rPr lang="en-US" dirty="0" smtClean="0"/>
              <a:t>On fait un sandwich avec NE et PAS </a:t>
            </a:r>
            <a:r>
              <a:rPr lang="en-US" dirty="0" err="1" smtClean="0"/>
              <a:t>autour</a:t>
            </a:r>
            <a:r>
              <a:rPr lang="en-US" dirty="0" smtClean="0"/>
              <a:t> de la CONJUGAISON!!</a:t>
            </a:r>
          </a:p>
          <a:p>
            <a:pPr lvl="1"/>
            <a:r>
              <a:rPr lang="en-US" dirty="0" err="1" smtClean="0"/>
              <a:t>Exemple</a:t>
            </a:r>
            <a:r>
              <a:rPr lang="en-US" dirty="0" smtClean="0"/>
              <a:t>: </a:t>
            </a: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b="1" u="sng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intelligentes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: </a:t>
            </a:r>
            <a:r>
              <a:rPr lang="en-US" dirty="0" err="1" smtClean="0"/>
              <a:t>Elles</a:t>
            </a:r>
            <a:r>
              <a:rPr lang="en-US" dirty="0" smtClean="0"/>
              <a:t> NE </a:t>
            </a:r>
            <a:r>
              <a:rPr lang="en-US" b="1" u="sng" dirty="0" err="1" smtClean="0"/>
              <a:t>sont</a:t>
            </a:r>
            <a:r>
              <a:rPr lang="en-US" dirty="0" smtClean="0"/>
              <a:t> PAS </a:t>
            </a:r>
            <a:r>
              <a:rPr lang="en-US" dirty="0" err="1" smtClean="0"/>
              <a:t>intelligentes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Exemple</a:t>
            </a:r>
            <a:r>
              <a:rPr lang="en-US" dirty="0" smtClean="0"/>
              <a:t>: </a:t>
            </a:r>
            <a:r>
              <a:rPr lang="en-US" dirty="0" err="1" smtClean="0"/>
              <a:t>L’aéroport</a:t>
            </a:r>
            <a:r>
              <a:rPr lang="en-US" dirty="0" smtClean="0"/>
              <a:t> </a:t>
            </a:r>
            <a:r>
              <a:rPr lang="en-US" b="1" u="sng" dirty="0" smtClean="0"/>
              <a:t>a</a:t>
            </a:r>
            <a:r>
              <a:rPr lang="en-US" dirty="0" smtClean="0"/>
              <a:t> un bon restaurant.</a:t>
            </a:r>
          </a:p>
          <a:p>
            <a:pPr lvl="1"/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: </a:t>
            </a:r>
            <a:r>
              <a:rPr lang="en-US" dirty="0" err="1" smtClean="0"/>
              <a:t>L’aéroport</a:t>
            </a:r>
            <a:r>
              <a:rPr lang="en-US" dirty="0" smtClean="0"/>
              <a:t> </a:t>
            </a:r>
            <a:r>
              <a:rPr lang="en-US" dirty="0" err="1" smtClean="0"/>
              <a:t>N’</a:t>
            </a:r>
            <a:r>
              <a:rPr lang="en-US" b="1" u="sng" dirty="0" err="1" smtClean="0"/>
              <a:t>a</a:t>
            </a:r>
            <a:r>
              <a:rPr lang="en-US" dirty="0" smtClean="0"/>
              <a:t> PAS un bon restaurant.</a:t>
            </a:r>
          </a:p>
        </p:txBody>
      </p:sp>
    </p:spTree>
    <p:extLst>
      <p:ext uri="{BB962C8B-B14F-4D97-AF65-F5344CB8AC3E}">
        <p14:creationId xmlns:p14="http://schemas.microsoft.com/office/powerpoint/2010/main" val="3005708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TC102455610[[fn=Autumn]]</Template>
  <TotalTime>26</TotalTime>
  <Words>317</Words>
  <Application>Microsoft Office PowerPoint</Application>
  <PresentationFormat>On-screen Show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Autumn</vt:lpstr>
      <vt:lpstr>Avoir et être</vt:lpstr>
      <vt:lpstr>Conjuguez!</vt:lpstr>
      <vt:lpstr>Quand est-ce que j’utilise être?</vt:lpstr>
      <vt:lpstr>Expressions avec être</vt:lpstr>
      <vt:lpstr>Expressions avec avoir</vt:lpstr>
      <vt:lpstr>Au négatif!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Avoir et être</dc:title>
  <dc:creator>Biega, Sarah</dc:creator>
  <cp:lastModifiedBy>Biega, Sarah</cp:lastModifiedBy>
  <cp:revision>4</cp:revision>
  <dcterms:created xsi:type="dcterms:W3CDTF">2012-09-18T12:26:03Z</dcterms:created>
  <dcterms:modified xsi:type="dcterms:W3CDTF">2012-09-18T12:52:04Z</dcterms:modified>
</cp:coreProperties>
</file>